
<file path=[Content_Types].xml><?xml version="1.0" encoding="utf-8"?>
<Types xmlns="http://schemas.openxmlformats.org/package/2006/content-types">
  <Default Extension="jfif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5" r:id="rId6"/>
    <p:sldMasterId id="2147483687" r:id="rId7"/>
    <p:sldMasterId id="2147483689" r:id="rId8"/>
  </p:sldMasterIdLst>
  <p:notesMasterIdLst>
    <p:notesMasterId r:id="rId19"/>
  </p:notesMasterIdLst>
  <p:handoutMasterIdLst>
    <p:handoutMasterId r:id="rId20"/>
  </p:handoutMasterIdLst>
  <p:sldIdLst>
    <p:sldId id="266" r:id="rId9"/>
    <p:sldId id="333" r:id="rId10"/>
    <p:sldId id="339" r:id="rId11"/>
    <p:sldId id="341" r:id="rId12"/>
    <p:sldId id="334" r:id="rId13"/>
    <p:sldId id="336" r:id="rId14"/>
    <p:sldId id="337" r:id="rId15"/>
    <p:sldId id="335" r:id="rId16"/>
    <p:sldId id="340" r:id="rId17"/>
    <p:sldId id="329" r:id="rId18"/>
  </p:sldIdLst>
  <p:sldSz cx="10058400" cy="7772400"/>
  <p:notesSz cx="7010400" cy="9223375"/>
  <p:defaultTextStyle>
    <a:defPPr>
      <a:defRPr lang="en-US"/>
    </a:defPPr>
    <a:lvl1pPr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09412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18824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28237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37649" algn="l" defTabSz="50941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547061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056473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565886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075298" algn="l" defTabSz="101882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3" userDrawn="1">
          <p15:clr>
            <a:srgbClr val="A4A3A4"/>
          </p15:clr>
        </p15:guide>
        <p15:guide id="2" pos="2873" userDrawn="1">
          <p15:clr>
            <a:srgbClr val="A4A3A4"/>
          </p15:clr>
        </p15:guide>
        <p15:guide id="3" orient="horz" pos="2448">
          <p15:clr>
            <a:srgbClr val="A4A3A4"/>
          </p15:clr>
        </p15:guide>
        <p15:guide id="4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ronell, Javier" initials="CJ" lastIdx="0" clrIdx="0">
    <p:extLst>
      <p:ext uri="{19B8F6BF-5375-455C-9EA6-DF929625EA0E}">
        <p15:presenceInfo xmlns:p15="http://schemas.microsoft.com/office/powerpoint/2012/main" userId="S-1-5-21-2083014796-1488153486-21523540-438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99" autoAdjust="0"/>
    <p:restoredTop sz="93441" autoAdjust="0"/>
  </p:normalViewPr>
  <p:slideViewPr>
    <p:cSldViewPr snapToGrid="0" snapToObjects="1">
      <p:cViewPr varScale="1">
        <p:scale>
          <a:sx n="94" d="100"/>
          <a:sy n="94" d="100"/>
        </p:scale>
        <p:origin x="2058" y="90"/>
      </p:cViewPr>
      <p:guideLst>
        <p:guide orient="horz" pos="2153"/>
        <p:guide pos="2873"/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7/31/2023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7/31/2023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66825" y="692150"/>
            <a:ext cx="447675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7"/>
          <p:cNvSpPr>
            <a:spLocks noGrp="1"/>
          </p:cNvSpPr>
          <p:nvPr>
            <p:ph type="title" hasCustomPrompt="1"/>
          </p:nvPr>
        </p:nvSpPr>
        <p:spPr>
          <a:xfrm>
            <a:off x="5410203" y="6254750"/>
            <a:ext cx="4123263" cy="59478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cap="none"/>
            </a:lvl1pPr>
          </a:lstStyle>
          <a:p>
            <a:r>
              <a:rPr lang="en-CA" dirty="0"/>
              <a:t>Click to add title</a:t>
            </a:r>
            <a:br>
              <a:rPr lang="en-CA" dirty="0"/>
            </a:br>
            <a:r>
              <a:rPr lang="en-CA" dirty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0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312" y="1807692"/>
            <a:ext cx="7063173" cy="2944830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>
            <a:normAutofit/>
          </a:bodyPr>
          <a:lstStyle>
            <a:lvl1pPr>
              <a:defRPr sz="28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063" y="4403725"/>
            <a:ext cx="7042150" cy="19875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7702" y="1015090"/>
            <a:ext cx="8463622" cy="4945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7702" y="6060209"/>
            <a:ext cx="6035675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063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2467" y="5384196"/>
            <a:ext cx="2650067" cy="66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17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dt="0"/>
  <p:txStyles>
    <p:titleStyle>
      <a:lvl1pPr algn="l" defTabSz="509412" rtl="0" eaLnBrk="1" latinLnBrk="0" hangingPunct="1">
        <a:spcBef>
          <a:spcPct val="0"/>
        </a:spcBef>
        <a:buNone/>
        <a:defRPr sz="1800" b="1" i="0" kern="1200" cap="all" baseline="0">
          <a:solidFill>
            <a:schemeClr val="bg1"/>
          </a:solidFill>
          <a:latin typeface="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36" y="-2471153"/>
            <a:ext cx="10058400" cy="105822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03238" y="1827528"/>
            <a:ext cx="8002239" cy="294483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509412" rtl="0" eaLnBrk="1" latinLnBrk="0" hangingPunct="1">
        <a:spcBef>
          <a:spcPct val="0"/>
        </a:spcBef>
        <a:buNone/>
        <a:defRPr sz="32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44008"/>
            <a:ext cx="10075331" cy="44378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902141"/>
            <a:ext cx="9051925" cy="4933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238" y="662449"/>
            <a:ext cx="9051925" cy="117763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24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Lucida Grande"/>
        <a:buChar char="-"/>
        <a:defRPr sz="18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f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9388" y="6859044"/>
            <a:ext cx="3668562" cy="451116"/>
          </a:xfrm>
        </p:spPr>
        <p:txBody>
          <a:bodyPr/>
          <a:lstStyle/>
          <a:p>
            <a:pPr algn="ctr"/>
            <a:r>
              <a:rPr lang="en-US" i="1" dirty="0"/>
              <a:t>31 DE JULIO DEL 2023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66988" y="3007800"/>
            <a:ext cx="7680961" cy="4159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09412" rtl="0" eaLnBrk="1" latinLnBrk="0" hangingPunct="1">
              <a:spcBef>
                <a:spcPct val="0"/>
              </a:spcBef>
              <a:buNone/>
              <a:defRPr sz="1800" b="1" i="0" kern="1200" cap="none" baseline="0">
                <a:solidFill>
                  <a:schemeClr val="bg1"/>
                </a:solidFill>
                <a:latin typeface="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CO" sz="2800" dirty="0"/>
              <a:t>CAMBIO DE LETREROS MINA DRUMMOND</a:t>
            </a:r>
            <a:endParaRPr lang="en-US" sz="2500" i="1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262411" y="3007800"/>
            <a:ext cx="7385538" cy="4159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509412" rtl="0" eaLnBrk="1" latinLnBrk="0" hangingPunct="1">
              <a:spcBef>
                <a:spcPct val="0"/>
              </a:spcBef>
              <a:buNone/>
              <a:defRPr sz="1800" b="1" i="0" kern="1200" cap="none" baseline="0">
                <a:solidFill>
                  <a:schemeClr val="bg1"/>
                </a:solidFill>
                <a:latin typeface="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endParaRPr lang="en-US" sz="2400" i="1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886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506716" y="2632841"/>
            <a:ext cx="57030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9600" dirty="0">
                <a:latin typeface="Algerian" panose="04020705040A02060702" pitchFamily="82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58644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281742"/>
              </p:ext>
            </p:extLst>
          </p:nvPr>
        </p:nvGraphicFramePr>
        <p:xfrm>
          <a:off x="387628" y="1997766"/>
          <a:ext cx="9402415" cy="3186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5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94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20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12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43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1883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AVISO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MEDIDAS (a x</a:t>
                      </a:r>
                      <a:r>
                        <a:rPr lang="es-CO" sz="1600" baseline="0" dirty="0"/>
                        <a:t> l)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PRIBBENOW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EL</a:t>
                      </a:r>
                      <a:r>
                        <a:rPr lang="es-CO" sz="1600" baseline="0" dirty="0"/>
                        <a:t> DESCANSO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TOTALES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/>
                        <a:t>1) Los 5 hábitos</a:t>
                      </a:r>
                      <a:r>
                        <a:rPr lang="es-CO" sz="1600" baseline="0" dirty="0"/>
                        <a:t> mortales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80 cm</a:t>
                      </a:r>
                      <a:r>
                        <a:rPr lang="es-CO" sz="1600" baseline="0" dirty="0"/>
                        <a:t> x 120 cm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/>
                        <a:t>2) Reglas de vida que debemos seguir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80 cm x 120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/>
                        <a:t>3) Cultura de seguridad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100 cm x 180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/>
                        <a:t>4) </a:t>
                      </a:r>
                      <a:r>
                        <a:rPr lang="es-CO" sz="1600" dirty="0" err="1"/>
                        <a:t>Journey</a:t>
                      </a:r>
                      <a:r>
                        <a:rPr lang="es-CO" sz="1600" dirty="0"/>
                        <a:t> to </a:t>
                      </a:r>
                      <a:r>
                        <a:rPr lang="es-CO" sz="1600" dirty="0" err="1"/>
                        <a:t>zero</a:t>
                      </a:r>
                      <a:r>
                        <a:rPr lang="es-CO" sz="1600" dirty="0"/>
                        <a:t> (Eliminar</a:t>
                      </a:r>
                      <a:r>
                        <a:rPr lang="es-CO" sz="1600" baseline="0" dirty="0"/>
                        <a:t> conductas inseguras)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dirty="0"/>
                        <a:t>80 cm x 120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/>
                        <a:t>5) </a:t>
                      </a:r>
                      <a:r>
                        <a:rPr lang="es-CO" sz="1600" dirty="0" err="1"/>
                        <a:t>Journey</a:t>
                      </a:r>
                      <a:r>
                        <a:rPr lang="es-CO" sz="1600" dirty="0"/>
                        <a:t> to </a:t>
                      </a:r>
                      <a:r>
                        <a:rPr lang="es-CO" sz="1600" dirty="0" err="1"/>
                        <a:t>zero</a:t>
                      </a:r>
                      <a:r>
                        <a:rPr lang="es-CO" sz="1600" dirty="0"/>
                        <a:t> (Pregúntese a si mismo)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80 cm x 120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/>
                        <a:t>6) Área libre de celulares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50</a:t>
                      </a:r>
                      <a:r>
                        <a:rPr lang="es-CO" sz="1600" baseline="0" dirty="0"/>
                        <a:t> cm x 66 cm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/>
                        <a:t>7) Señales de mano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100 cm x 130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939353"/>
                  </a:ext>
                </a:extLst>
              </a:tr>
            </a:tbl>
          </a:graphicData>
        </a:graphic>
      </p:graphicFrame>
      <p:sp>
        <p:nvSpPr>
          <p:cNvPr id="12" name="1 CuadroTexto"/>
          <p:cNvSpPr txBox="1"/>
          <p:nvPr/>
        </p:nvSpPr>
        <p:spPr>
          <a:xfrm>
            <a:off x="805631" y="1351212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RESUMEN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205B836A-9582-8B71-827C-61C406CB50DC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CAMBIO DE LETRERO No. 436</a:t>
            </a:r>
          </a:p>
        </p:txBody>
      </p:sp>
    </p:spTree>
    <p:extLst>
      <p:ext uri="{BB962C8B-B14F-4D97-AF65-F5344CB8AC3E}">
        <p14:creationId xmlns:p14="http://schemas.microsoft.com/office/powerpoint/2010/main" val="14608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617" y="1298420"/>
            <a:ext cx="3273165" cy="436422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/>
          </a:p>
          <a:p>
            <a:pPr algn="ctr"/>
            <a:r>
              <a:rPr lang="es-419" dirty="0"/>
              <a:t>Cambio de letreros por deterioro en su color y letras opacas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4045347" y="6095219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/>
              <a:t>Medidas de los letreros</a:t>
            </a:r>
            <a:r>
              <a:rPr lang="es-419" sz="1100" dirty="0"/>
              <a:t> </a:t>
            </a:r>
          </a:p>
          <a:p>
            <a:pPr algn="ctr"/>
            <a:r>
              <a:rPr lang="es-419" sz="1100" b="1" dirty="0"/>
              <a:t>Ancho: 80 cm</a:t>
            </a:r>
          </a:p>
          <a:p>
            <a:pPr algn="ctr"/>
            <a:r>
              <a:rPr lang="es-419" sz="1100" b="1" dirty="0"/>
              <a:t>Largo: 120 cm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5A035BB-4B57-D49E-132B-97196CDB4586}"/>
              </a:ext>
            </a:extLst>
          </p:cNvPr>
          <p:cNvSpPr txBox="1"/>
          <p:nvPr/>
        </p:nvSpPr>
        <p:spPr>
          <a:xfrm>
            <a:off x="2488434" y="109360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08575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  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312" y="1442856"/>
            <a:ext cx="3273165" cy="436422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/>
          </a:p>
          <a:p>
            <a:pPr algn="ctr"/>
            <a:r>
              <a:rPr lang="es-419" dirty="0"/>
              <a:t>Cambio de letreros por deterioro en su color y letras opacas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4045347" y="6095219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/>
              <a:t>Medidas de los letreros</a:t>
            </a:r>
            <a:r>
              <a:rPr lang="es-419" sz="1100" dirty="0"/>
              <a:t> </a:t>
            </a:r>
          </a:p>
          <a:p>
            <a:pPr algn="ctr"/>
            <a:r>
              <a:rPr lang="es-419" sz="1100" b="1" dirty="0"/>
              <a:t>Ancho: 80 cm</a:t>
            </a:r>
          </a:p>
          <a:p>
            <a:pPr algn="ctr"/>
            <a:r>
              <a:rPr lang="es-419" sz="1100" b="1" dirty="0"/>
              <a:t>Largo: 120 cm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B0659FB-BBD1-C6FC-4F40-2AB9B9353191}"/>
              </a:ext>
            </a:extLst>
          </p:cNvPr>
          <p:cNvSpPr txBox="1"/>
          <p:nvPr/>
        </p:nvSpPr>
        <p:spPr>
          <a:xfrm>
            <a:off x="2488434" y="109360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17129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 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512" y="1304453"/>
            <a:ext cx="3273165" cy="436422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/>
          </a:p>
          <a:p>
            <a:pPr algn="ctr"/>
            <a:r>
              <a:rPr lang="es-419" dirty="0"/>
              <a:t>Cambio de letreros por deterioro en su color y letras opacas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977428" y="6007683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/>
              <a:t>Medida del letrero</a:t>
            </a:r>
            <a:r>
              <a:rPr lang="es-419" sz="1100" dirty="0"/>
              <a:t> </a:t>
            </a:r>
          </a:p>
          <a:p>
            <a:pPr algn="ctr"/>
            <a:r>
              <a:rPr lang="es-419" sz="1100" b="1" dirty="0"/>
              <a:t>Ancho: 100 cm</a:t>
            </a:r>
          </a:p>
          <a:p>
            <a:pPr algn="ctr"/>
            <a:r>
              <a:rPr lang="es-419" sz="1100" b="1" dirty="0"/>
              <a:t>Largo: 180 cm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244B293-A7B3-1DAF-78CD-9A0BF4A36776}"/>
              </a:ext>
            </a:extLst>
          </p:cNvPr>
          <p:cNvSpPr txBox="1"/>
          <p:nvPr/>
        </p:nvSpPr>
        <p:spPr>
          <a:xfrm>
            <a:off x="2488434" y="109360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11586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762" y="1248319"/>
            <a:ext cx="2454873" cy="436422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/>
          </a:p>
          <a:p>
            <a:pPr algn="ctr"/>
            <a:r>
              <a:rPr lang="es-419" dirty="0"/>
              <a:t>Cambio de letreros por deterioro en su color y letras opacas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139708" y="5848036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/>
              <a:t>Medida del letrero</a:t>
            </a:r>
            <a:r>
              <a:rPr lang="es-419" sz="1100" dirty="0"/>
              <a:t> </a:t>
            </a:r>
          </a:p>
          <a:p>
            <a:pPr algn="ctr"/>
            <a:r>
              <a:rPr lang="es-419" sz="1100" b="1" dirty="0"/>
              <a:t>Ancho: 80 cm</a:t>
            </a:r>
          </a:p>
          <a:p>
            <a:pPr algn="ctr"/>
            <a:r>
              <a:rPr lang="es-419" sz="1100" b="1" dirty="0"/>
              <a:t>Largo: 120 cm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F666960-940E-FFA8-8F83-99E8D1A4C1C1}"/>
              </a:ext>
            </a:extLst>
          </p:cNvPr>
          <p:cNvSpPr txBox="1"/>
          <p:nvPr/>
        </p:nvSpPr>
        <p:spPr>
          <a:xfrm>
            <a:off x="2488434" y="109360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86280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100" y="1259195"/>
            <a:ext cx="2489099" cy="4425064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/>
          </a:p>
          <a:p>
            <a:pPr algn="ctr"/>
            <a:r>
              <a:rPr lang="es-419" dirty="0"/>
              <a:t>Cambio de letreros por deterioro en su color y letras opacas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4173960" y="5623784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/>
              <a:t>Medida del letrero</a:t>
            </a:r>
            <a:r>
              <a:rPr lang="es-419" sz="1100" dirty="0"/>
              <a:t> </a:t>
            </a:r>
          </a:p>
          <a:p>
            <a:pPr algn="ctr"/>
            <a:r>
              <a:rPr lang="es-419" sz="1100" b="1" dirty="0"/>
              <a:t>Ancho: 80 cm</a:t>
            </a:r>
          </a:p>
          <a:p>
            <a:pPr algn="ctr"/>
            <a:r>
              <a:rPr lang="es-419" sz="1100" b="1" dirty="0"/>
              <a:t>Largo: 120 cm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0205D4-620A-CEBA-35E4-D8424E79E09E}"/>
              </a:ext>
            </a:extLst>
          </p:cNvPr>
          <p:cNvSpPr txBox="1"/>
          <p:nvPr/>
        </p:nvSpPr>
        <p:spPr>
          <a:xfrm>
            <a:off x="2488434" y="109360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585291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  MINA PRIBBENOW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035" y="1626517"/>
            <a:ext cx="4550164" cy="3412622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/>
          </a:p>
          <a:p>
            <a:pPr algn="ctr"/>
            <a:r>
              <a:rPr lang="es-419" dirty="0"/>
              <a:t>Cambio de letreros por deterioro en su color y letras opacas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011081" y="5026884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/>
              <a:t>Medida del letrero</a:t>
            </a:r>
            <a:r>
              <a:rPr lang="es-419" sz="1100" dirty="0"/>
              <a:t> </a:t>
            </a:r>
          </a:p>
          <a:p>
            <a:pPr algn="ctr"/>
            <a:r>
              <a:rPr lang="es-419" sz="1100" b="1" dirty="0"/>
              <a:t>Ancho: 66 cm</a:t>
            </a:r>
          </a:p>
          <a:p>
            <a:pPr algn="ctr"/>
            <a:r>
              <a:rPr lang="es-419" sz="1100" b="1" dirty="0"/>
              <a:t>Largo: 50 cm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BBF6B29-9BA1-8EA7-2D6C-F536F79EDEB9}"/>
              </a:ext>
            </a:extLst>
          </p:cNvPr>
          <p:cNvSpPr txBox="1"/>
          <p:nvPr/>
        </p:nvSpPr>
        <p:spPr>
          <a:xfrm>
            <a:off x="262628" y="172352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02839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8 Conector recto"/>
          <p:cNvCxnSpPr/>
          <p:nvPr/>
        </p:nvCxnSpPr>
        <p:spPr>
          <a:xfrm>
            <a:off x="0" y="1012822"/>
            <a:ext cx="10058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822194" y="562708"/>
            <a:ext cx="884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FF6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CAMBIO DE LETREROS  MINA PRIBBENOW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050356" y="6614613"/>
            <a:ext cx="7040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419" dirty="0"/>
          </a:p>
          <a:p>
            <a:pPr algn="ctr"/>
            <a:r>
              <a:rPr lang="es-419" dirty="0"/>
              <a:t>Cambio de letreros por deterioro en su color y letras opacas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1330871" y="5945448"/>
            <a:ext cx="177898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100" b="1" dirty="0"/>
              <a:t>Medida del letrero</a:t>
            </a:r>
            <a:r>
              <a:rPr lang="es-419" sz="1100" dirty="0"/>
              <a:t> </a:t>
            </a:r>
          </a:p>
          <a:p>
            <a:pPr algn="ctr"/>
            <a:r>
              <a:rPr lang="es-419" sz="1100" b="1" dirty="0"/>
              <a:t>Ancho: 45 cm</a:t>
            </a:r>
          </a:p>
          <a:p>
            <a:pPr algn="ctr"/>
            <a:r>
              <a:rPr lang="es-419" sz="1100" b="1" dirty="0"/>
              <a:t>Largo: 115 cm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6E0B428-D279-0435-7FF0-130402A9F59E}"/>
              </a:ext>
            </a:extLst>
          </p:cNvPr>
          <p:cNvSpPr txBox="1"/>
          <p:nvPr/>
        </p:nvSpPr>
        <p:spPr>
          <a:xfrm>
            <a:off x="2488434" y="109360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5400" dirty="0"/>
              <a:t>7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B70D1F8-EFEC-6137-1BDF-68FFE5D61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989" y="1389785"/>
            <a:ext cx="4067175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669034"/>
      </p:ext>
    </p:extLst>
  </p:cSld>
  <p:clrMapOvr>
    <a:masterClrMapping/>
  </p:clrMapOvr>
</p:sld>
</file>

<file path=ppt/theme/theme1.xml><?xml version="1.0" encoding="utf-8"?>
<a:theme xmlns:a="http://schemas.openxmlformats.org/drawingml/2006/main" name="01-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S4J3HNF4NQSM-1077-87</_dlc_DocId>
    <_dlc_DocIdUrl xmlns="f94a7e62-b303-45e8-a713-70f70a0286ab">
      <Url>https://mymtg.kaltire.com/sites/MTG/SMT/SMDocCenter/_layouts/15/DocIdRedir.aspx?ID=S4J3HNF4NQSM-1077-87</Url>
      <Description>S4J3HNF4NQSM-1077-87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922D12CC-4255-4CC5-95C9-4F04FE0336AA}">
  <ds:schemaRefs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2f837181-161d-4fcd-981b-8c993265c1b8"/>
    <ds:schemaRef ds:uri="http://purl.org/dc/elements/1.1/"/>
    <ds:schemaRef ds:uri="f94a7e62-b303-45e8-a713-70f70a0286ab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575D6A8-17FF-4E50-A9C7-E79421FDA25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333B69-2FBB-4C7C-B636-871666E4A5ED}">
  <ds:schemaRefs>
    <ds:schemaRef ds:uri="http://schemas.microsoft.com/sharepoint/v3/contenttype/forms/url"/>
  </ds:schemaRefs>
</ds:datastoreItem>
</file>

<file path=customXml/itemProps4.xml><?xml version="1.0" encoding="utf-8"?>
<ds:datastoreItem xmlns:ds="http://schemas.openxmlformats.org/officeDocument/2006/customXml" ds:itemID="{112A296A-AA2A-42D0-BE45-BB2D508B6B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4E56D3EA-5A86-400C-8BA6-7752C0A509F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3649</TotalTime>
  <Words>325</Words>
  <Application>Microsoft Office PowerPoint</Application>
  <PresentationFormat>Personalizado</PresentationFormat>
  <Paragraphs>94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10</vt:i4>
      </vt:variant>
    </vt:vector>
  </HeadingPairs>
  <TitlesOfParts>
    <vt:vector size="19" baseType="lpstr">
      <vt:lpstr>Algerian</vt:lpstr>
      <vt:lpstr>Arial</vt:lpstr>
      <vt:lpstr>Bahnschrift</vt:lpstr>
      <vt:lpstr>Calibri</vt:lpstr>
      <vt:lpstr>Lucida Grande</vt:lpstr>
      <vt:lpstr>Wingdings</vt:lpstr>
      <vt:lpstr>01-Title Page</vt:lpstr>
      <vt:lpstr>02-Section Title</vt:lpstr>
      <vt:lpstr>Content Slides</vt:lpstr>
      <vt:lpstr>31 DE JULIO DEL 2023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338</cp:revision>
  <cp:lastPrinted>2015-01-07T19:56:48Z</cp:lastPrinted>
  <dcterms:created xsi:type="dcterms:W3CDTF">2015-01-19T21:53:15Z</dcterms:created>
  <dcterms:modified xsi:type="dcterms:W3CDTF">2023-07-31T11:26:39Z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9c44306b-54ed-4346-8605-62066b986f3b</vt:lpwstr>
  </property>
</Properties>
</file>